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8" r:id="rId4"/>
    <p:sldId id="259" r:id="rId5"/>
    <p:sldId id="261" r:id="rId6"/>
    <p:sldId id="265" r:id="rId7"/>
    <p:sldId id="262" r:id="rId8"/>
    <p:sldId id="263" r:id="rId9"/>
    <p:sldId id="266" r:id="rId10"/>
    <p:sldId id="264" r:id="rId11"/>
    <p:sldId id="260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A27E"/>
    <a:srgbClr val="5938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14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33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3208280-4095-4360-82E6-6BEE7FBE9A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C330839-6E33-4372-98C6-732B731183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3476D7-5367-4DEF-8960-E2F0611C2929}" type="datetimeFigureOut">
              <a:rPr lang="fr-FR" smtClean="0"/>
              <a:t>12/01/2020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FB08B73-041D-4055-A4FA-FBDC3007D2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6C8EE9F-2BCC-46AD-9055-4DE40390E39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F11D03-2EDD-4610-99E4-CDA44214A3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46819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6F75A-236A-483F-B56D-17BF446C57A5}" type="datetimeFigureOut">
              <a:rPr lang="fr-FR" smtClean="0"/>
              <a:t>12/01/2020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35372-9E16-4AB4-8E93-4031B918FD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924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427AD1-5380-4370-9E91-D0A9B26170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9BF177-EDE7-4E53-B990-C876A600F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29FB5C0-6FBA-458B-BE84-89A1C1541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E954-0B71-4CB2-A960-1C7F0D32B3E9}" type="datetime1">
              <a:rPr lang="fr-FR" smtClean="0"/>
              <a:t>12/01/2020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9B6DABD-6534-410E-B193-4EFBA668F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C57D4EE-A03A-4953-9211-455AA7F62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1D29B-F29B-4B40-8FB7-600C1E6320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2608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F53D41-2DB4-4F41-A048-7A1E26B6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AFC0193-8209-4432-BA4E-B7C4C93FE4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1C79EFB-5062-4E79-B422-78A6FF6E1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8995E-6844-4C5E-A24C-D0087965A8F6}" type="datetime1">
              <a:rPr lang="fr-FR" smtClean="0"/>
              <a:t>12/01/2020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B7EB11-33FA-41EF-9B50-0CBBED388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8DA296E-E674-4F4D-8509-5EB29C450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1D29B-F29B-4B40-8FB7-600C1E6320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563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139AEBA-3202-45B3-BA4B-0F5208303B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1B84408-559B-4C84-B23F-48E7EEFAF75A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 err="1"/>
              <a:t>Qe</a:t>
            </a:r>
            <a:r>
              <a:rPr lang="fr-FR" dirty="0"/>
              <a:t> </a:t>
            </a:r>
            <a:r>
              <a:rPr lang="fr-FR" dirty="0" err="1"/>
              <a:t>uatrièmniveau</a:t>
            </a:r>
            <a:endParaRPr lang="fr-FR" dirty="0"/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24169D8-43A8-42C4-9CEB-6C8E1467F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858E3-A1FE-4F2B-862E-19232D87249B}" type="datetime1">
              <a:rPr lang="fr-FR" smtClean="0"/>
              <a:t>12/01/2020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A746DDA-4E20-4E19-900C-0C899523A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AAA96E3-8535-4EF0-BEDD-049A73E55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1D29B-F29B-4B40-8FB7-600C1E6320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7241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87FA52-BE1D-4B3F-B658-09FFE29D7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B46700-5A42-4585-9813-E74861BAB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0F9229-8EEA-4CFE-9ACC-B70ADFA05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2761-161C-4970-BC27-915374478056}" type="datetime1">
              <a:rPr lang="fr-FR" smtClean="0"/>
              <a:t>12/01/2020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5321C2C-A0DF-4C4B-8E52-AFE9BE14A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FC1DF4-6CDB-4ADC-B283-3F77AE1CE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1D29B-F29B-4B40-8FB7-600C1E6320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099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3B49A7-2522-4F8F-BB61-997376E4C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431831E-3964-4E6B-BE97-D13BB1FFA1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A974EDA-E50A-4D5B-A218-549A586DD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8A904-0FE5-45B9-A99E-77BE2E5C441E}" type="datetime1">
              <a:rPr lang="fr-FR" smtClean="0"/>
              <a:t>12/01/2020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06E712-D20A-4E66-8582-316F48295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417F67-3037-4D01-9705-3783F2445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1D29B-F29B-4B40-8FB7-600C1E6320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9904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61F03B-60F9-40C6-883A-6528D4F9B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358988-FC75-43D3-8969-6336692624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ABA3AD0-C840-4832-888C-734A5A3AB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6ADF32C-7931-443C-B97D-7A5DA76BA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AC52F-A08A-4492-B578-1999DBB363F5}" type="datetime1">
              <a:rPr lang="fr-FR" smtClean="0"/>
              <a:t>12/01/2020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4506745-900B-443A-8D51-46A49E68C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C1332EA-A5EB-49B9-80D7-A181FFE11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1D29B-F29B-4B40-8FB7-600C1E6320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861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B47E69-46B8-4C86-B881-477FB2809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C31917F-C244-41BB-9CEE-2433D133A1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0EE0F60-1709-4982-B968-DB88A846F5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4FEF238-68FA-402D-8581-ADEEBDDA0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AB1B0B8-6DC4-43D3-B783-080FDA96E1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196BC9D-53C7-4E53-AD3D-344082035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30A0D-EAA5-46E5-8845-F4F5441EDC3F}" type="datetime1">
              <a:rPr lang="fr-FR" smtClean="0"/>
              <a:t>12/01/2020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D647A9E-4C3C-425B-A149-326B69540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BFE71EF-B3FD-46F5-9EC8-182171997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1D29B-F29B-4B40-8FB7-600C1E6320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6157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40BD32-FFA1-4E63-B358-DD3A490A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F9A81A5-F797-4421-ABDA-7E16919AE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4EE93-043E-4726-B372-7290CDB9E028}" type="datetime1">
              <a:rPr lang="fr-FR" smtClean="0"/>
              <a:t>12/01/2020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9ED5611-6329-4799-8EFB-9BC63B479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AE75BD8-9CA9-4BBF-A0B4-BCF9EA3E8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1D29B-F29B-4B40-8FB7-600C1E6320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0180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69B28EA-4DBB-40F9-8DAC-0C1228D60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451D-FE54-4ED8-9859-4A4F499A8EC1}" type="datetime1">
              <a:rPr lang="fr-FR" smtClean="0"/>
              <a:t>12/01/2020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BD411E6-F06F-4C67-A3A2-F67D65465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8105C4D-EAE7-4407-98B1-6DB9861B5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1D29B-F29B-4B40-8FB7-600C1E6320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3346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72D8AA-1859-48A7-B697-87957127D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6A3241-A4FF-4BB1-B068-6E3CCF436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203898A-89D8-408B-A88D-55E67072DE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3FE16CB-0A0D-44EB-A774-B521F3A5F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80689-0CA7-488A-8707-76B66EF0455E}" type="datetime1">
              <a:rPr lang="fr-FR" smtClean="0"/>
              <a:t>12/01/2020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D433BBA-B38B-49DB-B47F-19F0B8A1B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F64F689-AF83-44B8-A949-0C47D782C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1D29B-F29B-4B40-8FB7-600C1E6320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2724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4E41B0-4ABE-4B1D-B8D9-0E2D310C6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FEBC792-4F73-4829-93F9-E03DBBB746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4C92315-BAE3-4522-A9B7-DA295F0BBE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BFE495E-1804-4C48-AA0F-A477D31FD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4FCBD-BF11-431D-96B3-AD783B11003E}" type="datetime1">
              <a:rPr lang="fr-FR" smtClean="0"/>
              <a:t>12/01/2020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D4D51D7-032A-42FB-B8CE-920B35FBF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6FA23F2-0B4C-458A-8CAD-D3DA6A708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1D29B-F29B-4B40-8FB7-600C1E6320C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68426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2000">
              <a:srgbClr val="C7AE8F"/>
            </a:gs>
            <a:gs pos="51000">
              <a:srgbClr val="BFA27E"/>
            </a:gs>
            <a:gs pos="100000">
              <a:schemeClr val="bg1"/>
            </a:gs>
            <a:gs pos="97000">
              <a:srgbClr val="E7DDCF"/>
            </a:gs>
            <a:gs pos="87000">
              <a:srgbClr val="CFBA9F">
                <a:alpha val="82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D458535-E736-4A03-BEEE-0868496E0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12700">
            <a:solidFill>
              <a:srgbClr val="59381B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2985483-C0AC-43EE-84EF-78C86FF9F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227474-6A78-42E3-B0D8-1E30B77CE6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F35F20-CC5F-4BAE-A00D-2F1CF18541AB}" type="datetime1">
              <a:rPr lang="fr-FR" smtClean="0"/>
              <a:t>12/01/2020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AC4370-29FC-4EC9-90C0-609FF2FBC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3046B5B-14B0-4CF4-BBA1-8C7C81A2A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1D29B-F29B-4B40-8FB7-600C1E6320C9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E91E131-7AED-4F18-B126-F5B2D396529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35" y="6318171"/>
            <a:ext cx="366640" cy="40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48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OUD AND CLEAR PERSONAL USE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8D58A5-E2C6-4AF5-A8FE-449CCAA72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fr-FR" sz="4400" dirty="0"/>
              <a:t>Beaujeu-Saint-Vallier-Pierrejux-et-Quitteur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4F0F52B-6B9A-4490-AA52-9427523856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63769"/>
            <a:ext cx="9144000" cy="165576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/>
              <a:t>Située en Bourgogne-Franche-Comté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/>
              <a:t>Vice-championne nationale en longueur du nom (43 caractères)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7883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1AE9A2C0-E2D5-4FE6-B170-270E1B4E5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CA59F59A-7EA3-4172-8873-FF8922961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48397977-0862-4827-96CF-1DF7D1DA6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1D29B-F29B-4B40-8FB7-600C1E6320C9}" type="slidenum">
              <a:rPr lang="fr-FR" smtClean="0"/>
              <a:t>10</a:t>
            </a:fld>
            <a:endParaRPr lang="fr-FR"/>
          </a:p>
        </p:txBody>
      </p:sp>
      <p:sp>
        <p:nvSpPr>
          <p:cNvPr id="14" name="Espace réservé de la date 13">
            <a:extLst>
              <a:ext uri="{FF2B5EF4-FFF2-40B4-BE49-F238E27FC236}">
                <a16:creationId xmlns:a16="http://schemas.microsoft.com/office/drawing/2014/main" id="{39F85051-7DEA-4C0D-BB1A-652576346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1381-F223-4B40-8362-BD24D80816D4}" type="datetime1">
              <a:rPr lang="fr-FR" smtClean="0"/>
              <a:t>12/01/2020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0372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4643DB-CAF3-4204-B966-F3EAE9239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67583"/>
          </a:xfrm>
        </p:spPr>
        <p:txBody>
          <a:bodyPr anchor="ctr"/>
          <a:lstStyle/>
          <a:p>
            <a:pPr marL="0" indent="0" algn="ctr">
              <a:buNone/>
            </a:pPr>
            <a:r>
              <a:rPr lang="fr-FR" dirty="0"/>
              <a:t>Merci de votre attention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7967035-AE37-4E0F-B903-3A4E2A44BDDA}"/>
              </a:ext>
            </a:extLst>
          </p:cNvPr>
          <p:cNvSpPr txBox="1"/>
          <p:nvPr/>
        </p:nvSpPr>
        <p:spPr>
          <a:xfrm>
            <a:off x="11029343" y="6202652"/>
            <a:ext cx="1034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BFA27E">
                    <a:alpha val="8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Ou pas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8023B8ED-8E83-4230-82F3-C2946A0CF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E22BA59-D89E-40B1-9D5F-08FC6B0D7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1D29B-F29B-4B40-8FB7-600C1E6320C9}" type="slidenum">
              <a:rPr lang="fr-FR" smtClean="0"/>
              <a:t>11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678C1F1-8620-4927-B139-E39951A65AAD}"/>
              </a:ext>
            </a:extLst>
          </p:cNvPr>
          <p:cNvSpPr txBox="1"/>
          <p:nvPr/>
        </p:nvSpPr>
        <p:spPr>
          <a:xfrm>
            <a:off x="3986784" y="4507992"/>
            <a:ext cx="421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Thomas </a:t>
            </a:r>
            <a:r>
              <a:rPr lang="fr-FR" dirty="0" err="1"/>
              <a:t>Jankowski</a:t>
            </a:r>
            <a:r>
              <a:rPr lang="fr-FR" dirty="0"/>
              <a:t> 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Thibault Dorn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76F18C6-831A-484F-8862-62DC50D04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137EC-E287-4B93-981F-5E48C648CA31}" type="datetime1">
              <a:rPr lang="fr-FR" smtClean="0"/>
              <a:t>12/01/2020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5811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80CB5F-D186-4408-A3CD-F3A76D352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Ses atouts touristiques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AC8FC1E-ED54-45DE-BE3E-DC8E3198AD84}"/>
              </a:ext>
            </a:extLst>
          </p:cNvPr>
          <p:cNvSpPr/>
          <p:nvPr/>
        </p:nvSpPr>
        <p:spPr>
          <a:xfrm>
            <a:off x="2083106" y="2475620"/>
            <a:ext cx="2202455" cy="1603375"/>
          </a:xfrm>
          <a:prstGeom prst="roundRect">
            <a:avLst/>
          </a:prstGeom>
          <a:noFill/>
          <a:ln>
            <a:solidFill>
              <a:srgbClr val="5938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 Mairie-lavoir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233E429D-2A99-4437-ADA1-CBF066FA538C}"/>
              </a:ext>
            </a:extLst>
          </p:cNvPr>
          <p:cNvSpPr/>
          <p:nvPr/>
        </p:nvSpPr>
        <p:spPr>
          <a:xfrm>
            <a:off x="7906441" y="2475619"/>
            <a:ext cx="2202455" cy="1603375"/>
          </a:xfrm>
          <a:prstGeom prst="roundRect">
            <a:avLst/>
          </a:prstGeom>
          <a:noFill/>
          <a:ln>
            <a:solidFill>
              <a:srgbClr val="5938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L’église Saint-Remi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E963275B-5CF2-43FF-B17B-C3D819DBA3F9}"/>
              </a:ext>
            </a:extLst>
          </p:cNvPr>
          <p:cNvSpPr/>
          <p:nvPr/>
        </p:nvSpPr>
        <p:spPr>
          <a:xfrm>
            <a:off x="2083106" y="4863927"/>
            <a:ext cx="2202455" cy="1603375"/>
          </a:xfrm>
          <a:prstGeom prst="roundRect">
            <a:avLst/>
          </a:prstGeom>
          <a:noFill/>
          <a:ln>
            <a:solidFill>
              <a:srgbClr val="5938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 Forge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4168829F-6A1A-44A8-933E-88BF902FDB47}"/>
              </a:ext>
            </a:extLst>
          </p:cNvPr>
          <p:cNvSpPr/>
          <p:nvPr/>
        </p:nvSpPr>
        <p:spPr>
          <a:xfrm>
            <a:off x="7906439" y="4863927"/>
            <a:ext cx="2202455" cy="1603375"/>
          </a:xfrm>
          <a:prstGeom prst="roundRect">
            <a:avLst/>
          </a:prstGeom>
          <a:noFill/>
          <a:ln>
            <a:solidFill>
              <a:srgbClr val="5938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 Château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5FC289F-0AE6-4A63-848F-52F2679DC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A6C5BE6-8611-4D01-986E-FE7C6AA2F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1D29B-F29B-4B40-8FB7-600C1E6320C9}" type="slidenum">
              <a:rPr lang="fr-FR" smtClean="0"/>
              <a:t>2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1E75D2A-2AAF-4AF3-B701-C9647D997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1CFEE-1F03-4B53-BD57-97F55AF76B07}" type="datetime1">
              <a:rPr lang="fr-FR" smtClean="0"/>
              <a:t>12/01/2020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536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5FE031-A198-46F3-9388-5DCD9A90F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répartition du travail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A1605A-574F-46C9-BA16-3C5862A1A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0591"/>
            <a:ext cx="5257800" cy="3726371"/>
          </a:xfrm>
        </p:spPr>
        <p:txBody>
          <a:bodyPr anchor="t"/>
          <a:lstStyle/>
          <a:p>
            <a:pPr>
              <a:buFontTx/>
              <a:buChar char="-"/>
            </a:pPr>
            <a:r>
              <a:rPr lang="fr-FR" dirty="0"/>
              <a:t>Le menu de navigation</a:t>
            </a:r>
          </a:p>
          <a:p>
            <a:pPr>
              <a:buFontTx/>
              <a:buChar char="-"/>
            </a:pPr>
            <a:r>
              <a:rPr lang="fr-FR" dirty="0"/>
              <a:t>Les monuments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DFD66245-B472-4D5D-A248-38A7BC45DA52}"/>
              </a:ext>
            </a:extLst>
          </p:cNvPr>
          <p:cNvSpPr txBox="1">
            <a:spLocks/>
          </p:cNvSpPr>
          <p:nvPr/>
        </p:nvSpPr>
        <p:spPr>
          <a:xfrm>
            <a:off x="7345681" y="2450591"/>
            <a:ext cx="4008119" cy="3754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fr-FR" dirty="0"/>
              <a:t>Le menu de navigation</a:t>
            </a:r>
          </a:p>
          <a:p>
            <a:pPr>
              <a:buFontTx/>
              <a:buChar char="-"/>
            </a:pPr>
            <a:r>
              <a:rPr lang="fr-FR" dirty="0"/>
              <a:t>La page d’accueil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2A9861F3-3505-44DE-8B3F-8F6A94316B14}"/>
              </a:ext>
            </a:extLst>
          </p:cNvPr>
          <p:cNvCxnSpPr/>
          <p:nvPr/>
        </p:nvCxnSpPr>
        <p:spPr>
          <a:xfrm>
            <a:off x="6096000" y="1853664"/>
            <a:ext cx="0" cy="4680000"/>
          </a:xfrm>
          <a:prstGeom prst="line">
            <a:avLst/>
          </a:prstGeom>
          <a:ln>
            <a:gradFill flip="none" rotWithShape="1">
              <a:gsLst>
                <a:gs pos="0">
                  <a:srgbClr val="59381B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20ACF98-9D6A-404C-8C97-DE338130C4C2}"/>
              </a:ext>
            </a:extLst>
          </p:cNvPr>
          <p:cNvSpPr/>
          <p:nvPr/>
        </p:nvSpPr>
        <p:spPr>
          <a:xfrm>
            <a:off x="5001771" y="3731892"/>
            <a:ext cx="2188458" cy="923544"/>
          </a:xfrm>
          <a:prstGeom prst="roundRect">
            <a:avLst/>
          </a:prstGeom>
          <a:gradFill>
            <a:gsLst>
              <a:gs pos="99000">
                <a:srgbClr val="C7AE8F"/>
              </a:gs>
              <a:gs pos="51000">
                <a:srgbClr val="BFA27E"/>
              </a:gs>
              <a:gs pos="100000">
                <a:srgbClr val="CFBA9F">
                  <a:alpha val="82000"/>
                </a:srgbClr>
              </a:gs>
            </a:gsLst>
            <a:lin ang="5400000" scaled="1"/>
          </a:gradFill>
          <a:ln>
            <a:solidFill>
              <a:srgbClr val="5938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 partage de documents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F5175DE-A6FB-48E0-BF27-D9CD6654F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8576F768-5300-4690-8520-703FB0B21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1D29B-F29B-4B40-8FB7-600C1E6320C9}" type="slidenum">
              <a:rPr lang="fr-FR" smtClean="0"/>
              <a:t>3</a:t>
            </a:fld>
            <a:endParaRPr lang="fr-FR"/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BE9E13B2-6F94-42AB-B6F3-F4E3A146C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5D95B-29EF-4AF0-93D5-6BA41CA42065}" type="datetime1">
              <a:rPr lang="fr-FR" smtClean="0"/>
              <a:t>12/01/2020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9976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49366E-E804-42EB-BD46-AB0AEDB16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outils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DC3442-2877-4366-B12A-6D7165047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lnSpc>
                <a:spcPct val="300000"/>
              </a:lnSpc>
            </a:pPr>
            <a:r>
              <a:rPr lang="fr-FR" dirty="0" err="1"/>
              <a:t>Flexbox</a:t>
            </a:r>
            <a:endParaRPr lang="fr-FR" dirty="0"/>
          </a:p>
          <a:p>
            <a:pPr algn="ctr">
              <a:lnSpc>
                <a:spcPct val="300000"/>
              </a:lnSpc>
            </a:pPr>
            <a:r>
              <a:rPr lang="fr-FR" dirty="0" err="1"/>
              <a:t>Paletton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8D4C746-AF67-431A-A5C9-0CCC417A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A7F4253-928B-4ED4-9D5F-4F645316E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1D29B-F29B-4B40-8FB7-600C1E6320C9}" type="slidenum">
              <a:rPr lang="fr-FR" smtClean="0"/>
              <a:t>4</a:t>
            </a:fld>
            <a:endParaRPr lang="fr-FR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DDBC23D8-27B6-4052-8089-446E5D74C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EF040-2DCA-4FEF-97C5-43EC7CF890A2}" type="datetime1">
              <a:rPr lang="fr-FR" smtClean="0"/>
              <a:t>12/01/2020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5189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C96AD0-A80F-42D3-9617-6C0406958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Page d’accueil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CF73F9-D8C9-469B-9207-DF1222F66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815980" cy="4486275"/>
          </a:xfrm>
        </p:spPr>
        <p:txBody>
          <a:bodyPr/>
          <a:lstStyle/>
          <a:p>
            <a:endParaRPr lang="fr-FR" b="1" dirty="0"/>
          </a:p>
          <a:p>
            <a:r>
              <a:rPr lang="fr-FR" b="1" dirty="0"/>
              <a:t>Image</a:t>
            </a:r>
            <a:r>
              <a:rPr lang="fr-FR" dirty="0"/>
              <a:t> de fond </a:t>
            </a:r>
          </a:p>
          <a:p>
            <a:endParaRPr lang="fr-FR" dirty="0"/>
          </a:p>
          <a:p>
            <a:r>
              <a:rPr lang="fr-FR" dirty="0"/>
              <a:t>Blocs </a:t>
            </a:r>
            <a:r>
              <a:rPr lang="fr-FR" b="1" dirty="0"/>
              <a:t>Div</a:t>
            </a:r>
          </a:p>
          <a:p>
            <a:endParaRPr lang="fr-FR" b="1" dirty="0"/>
          </a:p>
          <a:p>
            <a:r>
              <a:rPr lang="fr-FR" b="1" dirty="0"/>
              <a:t>Photos </a:t>
            </a:r>
          </a:p>
          <a:p>
            <a:endParaRPr lang="fr-FR" b="1" dirty="0"/>
          </a:p>
          <a:p>
            <a:r>
              <a:rPr lang="fr-FR" b="1" dirty="0"/>
              <a:t>Opacité </a:t>
            </a:r>
            <a:r>
              <a:rPr lang="fr-FR" dirty="0"/>
              <a:t>réduite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984D89A-C461-4127-AC19-04451646962A}"/>
              </a:ext>
            </a:extLst>
          </p:cNvPr>
          <p:cNvSpPr txBox="1"/>
          <p:nvPr/>
        </p:nvSpPr>
        <p:spPr>
          <a:xfrm>
            <a:off x="5654180" y="2456498"/>
            <a:ext cx="5259897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latin typeface="Verdana" panose="020B0604030504040204" pitchFamily="34" charset="0"/>
                <a:ea typeface="Verdana" panose="020B0604030504040204" pitchFamily="34" charset="0"/>
              </a:rPr>
              <a:t>Couleurs </a:t>
            </a:r>
            <a:r>
              <a:rPr lang="fr-FR" sz="2800" b="1" dirty="0">
                <a:latin typeface="Verdana" panose="020B0604030504040204" pitchFamily="34" charset="0"/>
                <a:ea typeface="Verdana" panose="020B0604030504040204" pitchFamily="34" charset="0"/>
              </a:rPr>
              <a:t>Unies</a:t>
            </a:r>
            <a:r>
              <a:rPr lang="fr-FR" sz="2800" dirty="0">
                <a:latin typeface="Verdana" panose="020B0604030504040204" pitchFamily="34" charset="0"/>
                <a:ea typeface="Verdana" panose="020B0604030504040204" pitchFamily="34" charset="0"/>
              </a:rPr>
              <a:t> (marron)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latin typeface="Verdana" panose="020B0604030504040204" pitchFamily="34" charset="0"/>
                <a:ea typeface="Verdana" panose="020B0604030504040204" pitchFamily="34" charset="0"/>
              </a:rPr>
              <a:t>Menu de navigation </a:t>
            </a:r>
            <a:r>
              <a:rPr lang="fr-FR" sz="2800" b="1" dirty="0">
                <a:latin typeface="Verdana" panose="020B0604030504040204" pitchFamily="34" charset="0"/>
                <a:ea typeface="Verdana" panose="020B0604030504040204" pitchFamily="34" charset="0"/>
              </a:rPr>
              <a:t>dynamique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b="1" dirty="0">
                <a:latin typeface="Verdana" panose="020B0604030504040204" pitchFamily="34" charset="0"/>
                <a:ea typeface="Verdana" panose="020B0604030504040204" pitchFamily="34" charset="0"/>
              </a:rPr>
              <a:t>Texte </a:t>
            </a:r>
            <a:r>
              <a:rPr lang="fr-FR" sz="2800" dirty="0">
                <a:latin typeface="Verdana" panose="020B0604030504040204" pitchFamily="34" charset="0"/>
                <a:ea typeface="Verdana" panose="020B0604030504040204" pitchFamily="34" charset="0"/>
              </a:rPr>
              <a:t>présentatif</a:t>
            </a:r>
            <a:r>
              <a:rPr lang="fr-FR" sz="28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8AE256E-648F-46E5-8949-A187A746F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396D8D-53C5-482E-9BA5-BF34E977B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1D29B-F29B-4B40-8FB7-600C1E6320C9}" type="slidenum">
              <a:rPr lang="fr-FR" smtClean="0"/>
              <a:t>5</a:t>
            </a:fld>
            <a:endParaRPr lang="fr-FR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B15B447-1172-4AC0-AFE2-DEE905BDE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A2AF1-D669-4CEA-8298-1DADA130BEB0}" type="datetime1">
              <a:rPr lang="fr-FR" smtClean="0"/>
              <a:t>12/01/2020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4504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6DD474C-5266-4C36-A61E-D4771B7B6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4" name="Espace réservé du pied de page 13">
            <a:extLst>
              <a:ext uri="{FF2B5EF4-FFF2-40B4-BE49-F238E27FC236}">
                <a16:creationId xmlns:a16="http://schemas.microsoft.com/office/drawing/2014/main" id="{8E052794-BE2F-431B-831A-8C4DC8F65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CF553F16-D052-4892-9D7F-85BD79917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1D29B-F29B-4B40-8FB7-600C1E6320C9}" type="slidenum">
              <a:rPr lang="fr-FR" smtClean="0"/>
              <a:t>6</a:t>
            </a:fld>
            <a:endParaRPr lang="fr-FR"/>
          </a:p>
        </p:txBody>
      </p:sp>
      <p:sp>
        <p:nvSpPr>
          <p:cNvPr id="16" name="Espace réservé de la date 15">
            <a:extLst>
              <a:ext uri="{FF2B5EF4-FFF2-40B4-BE49-F238E27FC236}">
                <a16:creationId xmlns:a16="http://schemas.microsoft.com/office/drawing/2014/main" id="{2C4D7AAD-C78E-44D5-9A70-EB1232523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83C14-F186-476C-A1D6-10E5623F92A9}" type="datetime1">
              <a:rPr lang="fr-FR" smtClean="0"/>
              <a:t>12/01/2020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9544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FF6C5A-811D-4C07-A76F-FF69B0F62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page monuments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56CC67-860F-43F9-ACA3-410AD1F3A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r>
              <a:rPr lang="fr-FR" dirty="0"/>
              <a:t>Thème rural de la commune</a:t>
            </a:r>
          </a:p>
          <a:p>
            <a:endParaRPr lang="fr-FR" dirty="0"/>
          </a:p>
          <a:p>
            <a:r>
              <a:rPr lang="fr-FR" dirty="0"/>
              <a:t>Fond de la page</a:t>
            </a:r>
          </a:p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57C0503-5435-4704-936E-CCEA37377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775D939-387E-4672-B1EF-EEE180DD3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1D29B-F29B-4B40-8FB7-600C1E6320C9}" type="slidenum">
              <a:rPr lang="fr-FR" smtClean="0"/>
              <a:t>7</a:t>
            </a:fld>
            <a:endParaRPr lang="fr-FR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F7F3FA49-8F6C-44B0-8A44-F6FEDD6B0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D2861-B8EA-4807-8580-FBA2A1873EA3}" type="datetime1">
              <a:rPr lang="fr-FR" smtClean="0"/>
              <a:t>12/01/2020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1890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FDEDDFAC-B383-408C-AFC4-A5066B188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F3C95339-938A-459A-95D6-B63FF90D6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1F6CCFAC-5649-400C-9328-4249FB886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1D29B-F29B-4B40-8FB7-600C1E6320C9}" type="slidenum">
              <a:rPr lang="fr-FR" smtClean="0"/>
              <a:t>8</a:t>
            </a:fld>
            <a:endParaRPr lang="fr-FR"/>
          </a:p>
        </p:txBody>
      </p:sp>
      <p:sp>
        <p:nvSpPr>
          <p:cNvPr id="12" name="Espace réservé de la date 11">
            <a:extLst>
              <a:ext uri="{FF2B5EF4-FFF2-40B4-BE49-F238E27FC236}">
                <a16:creationId xmlns:a16="http://schemas.microsoft.com/office/drawing/2014/main" id="{0349448F-9CB9-4765-8B0F-D3F363D36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7EC6B-1253-490A-B118-DF308F1B6F27}" type="datetime1">
              <a:rPr lang="fr-FR" smtClean="0"/>
              <a:t>12/01/2020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53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91958-35E8-45BA-B4EB-80EE82B62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page monuments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2F481B-0959-4106-8196-BE641E7D3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r>
              <a:rPr lang="fr-FR" dirty="0"/>
              <a:t>Insertion image et texte</a:t>
            </a:r>
          </a:p>
          <a:p>
            <a:endParaRPr lang="fr-FR" dirty="0"/>
          </a:p>
          <a:p>
            <a:r>
              <a:rPr lang="fr-FR" dirty="0"/>
              <a:t>Adaptation à la taille de l’écran</a:t>
            </a:r>
          </a:p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9A996AB-2C66-4C1D-BBB2-66FBA37B5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0437997-B724-4BBB-9222-1460AE84C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1D29B-F29B-4B40-8FB7-600C1E6320C9}" type="slidenum">
              <a:rPr lang="fr-FR" smtClean="0"/>
              <a:t>9</a:t>
            </a:fld>
            <a:endParaRPr lang="fr-FR"/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0AD01A04-058B-421C-BCA6-F287E9940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3F60C-9BC4-45AF-AE82-8EF64F5119FD}" type="datetime1">
              <a:rPr lang="fr-FR" smtClean="0"/>
              <a:t>12/01/2020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551188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126</Words>
  <Application>Microsoft Office PowerPoint</Application>
  <PresentationFormat>Grand écran</PresentationFormat>
  <Paragraphs>69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Arial</vt:lpstr>
      <vt:lpstr>Calibri</vt:lpstr>
      <vt:lpstr>LOUD AND CLEAR PERSONAL USE</vt:lpstr>
      <vt:lpstr>Verdana</vt:lpstr>
      <vt:lpstr>Thème Office</vt:lpstr>
      <vt:lpstr>Beaujeu-Saint-Vallier-Pierrejux-et-Quitteur</vt:lpstr>
      <vt:lpstr>Ses atouts touristiques</vt:lpstr>
      <vt:lpstr>La répartition du travail</vt:lpstr>
      <vt:lpstr>Les outils</vt:lpstr>
      <vt:lpstr>Page d’accueil</vt:lpstr>
      <vt:lpstr>Présentation PowerPoint</vt:lpstr>
      <vt:lpstr>La page monuments</vt:lpstr>
      <vt:lpstr>Présentation PowerPoint</vt:lpstr>
      <vt:lpstr>La page monuments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Beaujeu-Saint</dc:title>
  <dc:creator>Thibault Dorn</dc:creator>
  <cp:lastModifiedBy>Thibault Dorn</cp:lastModifiedBy>
  <cp:revision>21</cp:revision>
  <dcterms:created xsi:type="dcterms:W3CDTF">2019-12-18T15:37:35Z</dcterms:created>
  <dcterms:modified xsi:type="dcterms:W3CDTF">2020-01-12T10:16:47Z</dcterms:modified>
</cp:coreProperties>
</file>